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sldIdLst>
    <p:sldId id="256" r:id="rId2"/>
    <p:sldId id="259" r:id="rId3"/>
    <p:sldId id="290" r:id="rId4"/>
    <p:sldId id="257" r:id="rId5"/>
    <p:sldId id="260" r:id="rId6"/>
    <p:sldId id="269" r:id="rId7"/>
    <p:sldId id="270" r:id="rId8"/>
    <p:sldId id="271" r:id="rId9"/>
    <p:sldId id="261" r:id="rId10"/>
    <p:sldId id="273" r:id="rId11"/>
    <p:sldId id="274" r:id="rId12"/>
    <p:sldId id="272" r:id="rId13"/>
    <p:sldId id="275" r:id="rId14"/>
    <p:sldId id="262" r:id="rId15"/>
    <p:sldId id="263" r:id="rId16"/>
    <p:sldId id="276" r:id="rId17"/>
    <p:sldId id="264" r:id="rId18"/>
    <p:sldId id="265" r:id="rId19"/>
    <p:sldId id="266" r:id="rId20"/>
    <p:sldId id="278" r:id="rId21"/>
    <p:sldId id="279" r:id="rId22"/>
    <p:sldId id="267" r:id="rId23"/>
    <p:sldId id="277" r:id="rId24"/>
    <p:sldId id="282" r:id="rId25"/>
    <p:sldId id="280" r:id="rId26"/>
    <p:sldId id="281" r:id="rId27"/>
    <p:sldId id="288" r:id="rId28"/>
    <p:sldId id="283" r:id="rId29"/>
    <p:sldId id="284" r:id="rId30"/>
    <p:sldId id="285" r:id="rId31"/>
    <p:sldId id="287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2D30A-3269-9548-BF48-13E05674A3A1}" type="datetimeFigureOut">
              <a:rPr lang="de-DE" smtClean="0"/>
              <a:t>16.12.25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E5EBA-8836-7248-8B7A-47C594E009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84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E5EBA-8836-7248-8B7A-47C594E0092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84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E5EBA-8836-7248-8B7A-47C594E0092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00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794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22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0150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749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48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133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06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23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020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456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856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9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05CB8-5FD9-28DD-8110-2CC52A2AC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4937004" cy="4058682"/>
          </a:xfrm>
        </p:spPr>
        <p:txBody>
          <a:bodyPr anchor="t">
            <a:normAutofit/>
          </a:bodyPr>
          <a:lstStyle/>
          <a:p>
            <a:r>
              <a:rPr lang="de-DE" sz="6000" dirty="0"/>
              <a:t>Weihnachtsvor</a:t>
            </a:r>
            <a:br>
              <a:rPr lang="de-DE" sz="6000" dirty="0"/>
            </a:br>
            <a:r>
              <a:rPr lang="de-DE" sz="6000" dirty="0" err="1"/>
              <a:t>lesung</a:t>
            </a:r>
            <a:br>
              <a:rPr lang="de-DE" sz="6000" dirty="0"/>
            </a:br>
            <a:br>
              <a:rPr lang="de-DE" sz="6000" dirty="0"/>
            </a:br>
            <a:r>
              <a:rPr lang="de-DE" sz="3200" dirty="0"/>
              <a:t>Jochen Kruppa-Scheetz</a:t>
            </a:r>
            <a:endParaRPr lang="de-DE" sz="6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C65637-3CFE-A359-37FE-489786C0B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5103862"/>
            <a:ext cx="4172757" cy="845487"/>
          </a:xfrm>
        </p:spPr>
        <p:txBody>
          <a:bodyPr anchor="b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Wintersemester 2025/26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65D17-4544-6D5D-BA4D-6D2464E9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745" b="1"/>
          <a:stretch>
            <a:fillRect/>
          </a:stretch>
        </p:blipFill>
        <p:spPr>
          <a:xfrm>
            <a:off x="6326272" y="10"/>
            <a:ext cx="586572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Zeitung, Menschliches Gesicht, Nachrichten enthält.&#10;&#10;KI-generierte Inhalte können fehlerhaft sein.">
            <a:extLst>
              <a:ext uri="{FF2B5EF4-FFF2-40B4-BE49-F238E27FC236}">
                <a16:creationId xmlns:a16="http://schemas.microsoft.com/office/drawing/2014/main" id="{B3E4D29C-0228-267B-4B13-1146C7D7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328521" cy="6858000"/>
          </a:xfrm>
          <a:prstGeom prst="rect">
            <a:avLst/>
          </a:prstGeom>
        </p:spPr>
      </p:pic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0D3FCC8-ADB2-D3C8-8D79-70F8B5AD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53" y="710078"/>
            <a:ext cx="5404147" cy="54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Essen, Snack enthält.&#10;&#10;KI-generierte Inhalte können fehlerhaft sein.">
            <a:extLst>
              <a:ext uri="{FF2B5EF4-FFF2-40B4-BE49-F238E27FC236}">
                <a16:creationId xmlns:a16="http://schemas.microsoft.com/office/drawing/2014/main" id="{11222F57-E78F-4FFD-973A-D4F28901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272" y="0"/>
            <a:ext cx="5309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leidung, Cartoon, Person, Schuhwerk enthält.&#10;&#10;KI-generierte Inhalte können fehlerhaft sein.">
            <a:extLst>
              <a:ext uri="{FF2B5EF4-FFF2-40B4-BE49-F238E27FC236}">
                <a16:creationId xmlns:a16="http://schemas.microsoft.com/office/drawing/2014/main" id="{3015CCE4-CA2E-20F4-8D70-3A243D88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97" r="2" b="2002"/>
          <a:stretch>
            <a:fillRect/>
          </a:stretch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38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5662A44-4219-0966-2D73-B684BEFC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2" r="1610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56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FF545C1-D5D9-B289-AC79-04E9DB36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80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B9AE723-9075-5E31-B267-BCA5947E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Raum, Natur, Astronomie enthält.&#10;&#10;KI-generierte Inhalte können fehlerhaft sein.">
            <a:extLst>
              <a:ext uri="{FF2B5EF4-FFF2-40B4-BE49-F238E27FC236}">
                <a16:creationId xmlns:a16="http://schemas.microsoft.com/office/drawing/2014/main" id="{BDCD39A4-DFBC-24F8-E428-3F1DD7ED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EA889FD-36E5-0DBD-A545-7E5CA299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11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EEFD006-B4B5-223E-3B6D-4AFF3CD1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401" b="20349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2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77C3879-659B-F80B-869F-079A1BC9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0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F7CB90-9A02-FA92-9099-DBD48AFF31AA}"/>
              </a:ext>
            </a:extLst>
          </p:cNvPr>
          <p:cNvSpPr txBox="1"/>
          <p:nvPr/>
        </p:nvSpPr>
        <p:spPr>
          <a:xfrm>
            <a:off x="695324" y="1650129"/>
            <a:ext cx="10302189" cy="41045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30" dirty="0">
                <a:latin typeface="+mj-lt"/>
                <a:ea typeface="+mj-ea"/>
                <a:cs typeface="+mj-cs"/>
              </a:rPr>
              <a:t>In der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folgenden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Präsentation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wird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KI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genutzt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um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wilden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Klamauk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zu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treiben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.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Dafür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wurde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sie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nicht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entwickelt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spc="3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30" dirty="0">
                <a:latin typeface="+mj-lt"/>
                <a:ea typeface="+mj-ea"/>
                <a:cs typeface="+mj-cs"/>
              </a:rPr>
              <a:t>Und ich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habe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mir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keine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Mühe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spc="30" dirty="0" err="1">
                <a:latin typeface="+mj-lt"/>
                <a:ea typeface="+mj-ea"/>
                <a:cs typeface="+mj-cs"/>
              </a:rPr>
              <a:t>gegeben</a:t>
            </a:r>
            <a:r>
              <a:rPr lang="en-US" sz="4400" cap="all" spc="30" dirty="0">
                <a:latin typeface="+mj-lt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58672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896A27-BCDC-0D26-8EEA-D6B14865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82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EFF517D-0FE6-70A6-EE35-76566EF0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66D8D3A-A3C9-5F25-4804-AEBF8A26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90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enschliches Gesicht, Kleidung, Mann, Screenshot enthält.&#10;&#10;KI-generierte Inhalte können fehlerhaft sein.">
            <a:extLst>
              <a:ext uri="{FF2B5EF4-FFF2-40B4-BE49-F238E27FC236}">
                <a16:creationId xmlns:a16="http://schemas.microsoft.com/office/drawing/2014/main" id="{7C15764A-7872-3494-A4CF-F2F076BE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28"/>
          <a:stretch>
            <a:fillRect/>
          </a:stretch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81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Kleidung, Anzug, Mann enthält.&#10;&#10;KI-generierte Inhalte können fehlerhaft sein.">
            <a:extLst>
              <a:ext uri="{FF2B5EF4-FFF2-40B4-BE49-F238E27FC236}">
                <a16:creationId xmlns:a16="http://schemas.microsoft.com/office/drawing/2014/main" id="{8A944854-7A0F-AA60-36CF-5A3986B9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98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Wand, Tisch, Mobiliar enthält.&#10;&#10;KI-generierte Inhalte können fehlerhaft sein.">
            <a:extLst>
              <a:ext uri="{FF2B5EF4-FFF2-40B4-BE49-F238E27FC236}">
                <a16:creationId xmlns:a16="http://schemas.microsoft.com/office/drawing/2014/main" id="{0804310C-EE3C-FB07-B769-6F89B3BB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Himmel, draußen, Sonnenaufgang enthält.&#10;&#10;KI-generierte Inhalte können fehlerhaft sein.">
            <a:extLst>
              <a:ext uri="{FF2B5EF4-FFF2-40B4-BE49-F238E27FC236}">
                <a16:creationId xmlns:a16="http://schemas.microsoft.com/office/drawing/2014/main" id="{02A666F8-D021-989F-D48F-E21E9B1C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5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Grafik 11" descr="Ein Bild, das draußen, Traktor, Himmel, Gras enthält.&#10;&#10;KI-generierte Inhalte können fehlerhaft sein.">
            <a:extLst>
              <a:ext uri="{FF2B5EF4-FFF2-40B4-BE49-F238E27FC236}">
                <a16:creationId xmlns:a16="http://schemas.microsoft.com/office/drawing/2014/main" id="{5F29B572-F4EF-AFF6-25F6-DBA52FD9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38" r="12324" b="2"/>
          <a:stretch>
            <a:fillRect/>
          </a:stretch>
        </p:blipFill>
        <p:spPr>
          <a:xfrm>
            <a:off x="196731" y="170453"/>
            <a:ext cx="3794884" cy="6517096"/>
          </a:xfrm>
          <a:prstGeom prst="rect">
            <a:avLst/>
          </a:prstGeom>
        </p:spPr>
      </p:pic>
      <p:pic>
        <p:nvPicPr>
          <p:cNvPr id="10" name="Grafik 9" descr="Ein Bild, das draußen, Himmel, Wolke, Baum enthält.&#10;&#10;KI-generierte Inhalte können fehlerhaft sein.">
            <a:extLst>
              <a:ext uri="{FF2B5EF4-FFF2-40B4-BE49-F238E27FC236}">
                <a16:creationId xmlns:a16="http://schemas.microsoft.com/office/drawing/2014/main" id="{F39EAA8F-469C-EBD7-2280-44762724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742" r="2" b="2"/>
          <a:stretch>
            <a:fillRect/>
          </a:stretch>
        </p:blipFill>
        <p:spPr>
          <a:xfrm>
            <a:off x="4184141" y="165371"/>
            <a:ext cx="3826711" cy="3176540"/>
          </a:xfrm>
          <a:prstGeom prst="rect">
            <a:avLst/>
          </a:prstGeom>
        </p:spPr>
      </p:pic>
      <p:pic>
        <p:nvPicPr>
          <p:cNvPr id="8" name="Grafik 7" descr="Ein Bild, das draußen, Pflanze, Schuhwerk, Baum enthält.&#10;&#10;KI-generierte Inhalte können fehlerhaft sein.">
            <a:extLst>
              <a:ext uri="{FF2B5EF4-FFF2-40B4-BE49-F238E27FC236}">
                <a16:creationId xmlns:a16="http://schemas.microsoft.com/office/drawing/2014/main" id="{906AE52B-06DD-37B3-67D4-8A8A7BF8D4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621" r="2" b="2017"/>
          <a:stretch>
            <a:fillRect/>
          </a:stretch>
        </p:blipFill>
        <p:spPr>
          <a:xfrm>
            <a:off x="8193992" y="159910"/>
            <a:ext cx="3826711" cy="3181966"/>
          </a:xfrm>
          <a:prstGeom prst="rect">
            <a:avLst/>
          </a:prstGeom>
        </p:spPr>
      </p:pic>
      <p:pic>
        <p:nvPicPr>
          <p:cNvPr id="6" name="Grafik 5" descr="Ein Bild, das draußen, Wasser, Himmel, See enthält.&#10;&#10;KI-generierte Inhalte können fehlerhaft sein.">
            <a:extLst>
              <a:ext uri="{FF2B5EF4-FFF2-40B4-BE49-F238E27FC236}">
                <a16:creationId xmlns:a16="http://schemas.microsoft.com/office/drawing/2014/main" id="{15476F65-D63D-C150-D300-34F0C578F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766" r="2" b="2"/>
          <a:stretch>
            <a:fillRect/>
          </a:stretch>
        </p:blipFill>
        <p:spPr>
          <a:xfrm>
            <a:off x="4184141" y="3512234"/>
            <a:ext cx="3826711" cy="3175314"/>
          </a:xfrm>
          <a:prstGeom prst="rect">
            <a:avLst/>
          </a:prstGeom>
        </p:spPr>
      </p:pic>
      <p:pic>
        <p:nvPicPr>
          <p:cNvPr id="14" name="Grafik 13" descr="Ein Bild, das Schuhwerk, draußen, Gebäude, Himmel enthält.&#10;&#10;KI-generierte Inhalte können fehlerhaft sein.">
            <a:extLst>
              <a:ext uri="{FF2B5EF4-FFF2-40B4-BE49-F238E27FC236}">
                <a16:creationId xmlns:a16="http://schemas.microsoft.com/office/drawing/2014/main" id="{C15E84B8-4542-EF3D-93F2-7FBE02B297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751" r="2" b="15895"/>
          <a:stretch>
            <a:fillRect/>
          </a:stretch>
        </p:blipFill>
        <p:spPr>
          <a:xfrm>
            <a:off x="8193992" y="3505966"/>
            <a:ext cx="3826711" cy="31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96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Menschliches Gesicht, Poster, Grafikdesign enthält.&#10;&#10;KI-generierte Inhalte können fehlerhaft sein.">
            <a:extLst>
              <a:ext uri="{FF2B5EF4-FFF2-40B4-BE49-F238E27FC236}">
                <a16:creationId xmlns:a16="http://schemas.microsoft.com/office/drawing/2014/main" id="{13893F39-CE13-6AB5-A8EF-4AE4E4632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58" r="1" b="24209"/>
          <a:stretch>
            <a:fillRect/>
          </a:stretch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3300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Grafikdesign, Grafiken, Screenshot enthält.&#10;&#10;KI-generierte Inhalte können fehlerhaft sein.">
            <a:extLst>
              <a:ext uri="{FF2B5EF4-FFF2-40B4-BE49-F238E27FC236}">
                <a16:creationId xmlns:a16="http://schemas.microsoft.com/office/drawing/2014/main" id="{939C32F6-D7D7-EF4C-B47A-1648D219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54" r="-2" b="15583"/>
          <a:stretch>
            <a:fillRect/>
          </a:stretch>
        </p:blipFill>
        <p:spPr>
          <a:xfrm>
            <a:off x="1867006" y="118753"/>
            <a:ext cx="8550944" cy="66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5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Kleidung, draußen, Wandern enthält.&#10;&#10;KI-generierte Inhalte können fehlerhaft sein.">
            <a:extLst>
              <a:ext uri="{FF2B5EF4-FFF2-40B4-BE49-F238E27FC236}">
                <a16:creationId xmlns:a16="http://schemas.microsoft.com/office/drawing/2014/main" id="{C9547395-1C72-94B0-9ECA-0D4773ED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75" b="21261"/>
          <a:stretch>
            <a:fillRect/>
          </a:stretch>
        </p:blipFill>
        <p:spPr>
          <a:xfrm>
            <a:off x="2186374" y="-10483"/>
            <a:ext cx="8168588" cy="686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3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2A0C872A-CA54-403C-D0B0-174ED15B8F68}"/>
              </a:ext>
            </a:extLst>
          </p:cNvPr>
          <p:cNvCxnSpPr>
            <a:cxnSpLocks/>
          </p:cNvCxnSpPr>
          <p:nvPr/>
        </p:nvCxnSpPr>
        <p:spPr>
          <a:xfrm flipV="1">
            <a:off x="4320265" y="4942589"/>
            <a:ext cx="444190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775E9661-F6FA-2BAE-BC13-5EAC1A84A163}"/>
              </a:ext>
            </a:extLst>
          </p:cNvPr>
          <p:cNvSpPr txBox="1"/>
          <p:nvPr/>
        </p:nvSpPr>
        <p:spPr>
          <a:xfrm>
            <a:off x="6189952" y="4990089"/>
            <a:ext cx="70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BBA5B7-3DFE-7F45-81BF-10A88CD28382}"/>
              </a:ext>
            </a:extLst>
          </p:cNvPr>
          <p:cNvSpPr txBox="1"/>
          <p:nvPr/>
        </p:nvSpPr>
        <p:spPr>
          <a:xfrm rot="16200000">
            <a:off x="3796415" y="3150138"/>
            <a:ext cx="131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Knowledge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78E777E-5E63-2EF8-B28D-EB9D188E825F}"/>
              </a:ext>
            </a:extLst>
          </p:cNvPr>
          <p:cNvCxnSpPr>
            <a:cxnSpLocks/>
          </p:cNvCxnSpPr>
          <p:nvPr/>
        </p:nvCxnSpPr>
        <p:spPr>
          <a:xfrm>
            <a:off x="4680820" y="3659572"/>
            <a:ext cx="3958682" cy="7242"/>
          </a:xfrm>
          <a:prstGeom prst="straightConnector1">
            <a:avLst/>
          </a:prstGeom>
          <a:ln w="4762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D4575D9-C558-91A3-DF8C-B24028F98BB1}"/>
              </a:ext>
            </a:extLst>
          </p:cNvPr>
          <p:cNvSpPr txBox="1"/>
          <p:nvPr/>
        </p:nvSpPr>
        <p:spPr>
          <a:xfrm>
            <a:off x="5711378" y="3695211"/>
            <a:ext cx="202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Novice knowledge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77A9B4E-68B0-ADC4-F19F-EF4868652404}"/>
              </a:ext>
            </a:extLst>
          </p:cNvPr>
          <p:cNvCxnSpPr>
            <a:cxnSpLocks/>
          </p:cNvCxnSpPr>
          <p:nvPr/>
        </p:nvCxnSpPr>
        <p:spPr>
          <a:xfrm flipV="1">
            <a:off x="4680820" y="1929751"/>
            <a:ext cx="3958682" cy="1737063"/>
          </a:xfrm>
          <a:prstGeom prst="straightConnector1">
            <a:avLst/>
          </a:prstGeom>
          <a:ln w="476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51889ED-E1F8-5BB7-2F30-63D153647EE5}"/>
              </a:ext>
            </a:extLst>
          </p:cNvPr>
          <p:cNvSpPr txBox="1"/>
          <p:nvPr/>
        </p:nvSpPr>
        <p:spPr>
          <a:xfrm rot="20180334">
            <a:off x="5666772" y="2075804"/>
            <a:ext cx="202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Expert knowledge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D6FCEB9-AEF5-13E4-ECF1-25F88D7B5C36}"/>
              </a:ext>
            </a:extLst>
          </p:cNvPr>
          <p:cNvCxnSpPr>
            <a:cxnSpLocks/>
          </p:cNvCxnSpPr>
          <p:nvPr/>
        </p:nvCxnSpPr>
        <p:spPr>
          <a:xfrm flipH="1" flipV="1">
            <a:off x="4680820" y="1494853"/>
            <a:ext cx="1" cy="36799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5E8B597A-FA4E-AE63-6882-ABC096824939}"/>
              </a:ext>
            </a:extLst>
          </p:cNvPr>
          <p:cNvSpPr txBox="1"/>
          <p:nvPr/>
        </p:nvSpPr>
        <p:spPr>
          <a:xfrm rot="3862071">
            <a:off x="1494032" y="3052706"/>
            <a:ext cx="321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Englisch wirkt gleich klüger…</a:t>
            </a:r>
          </a:p>
        </p:txBody>
      </p:sp>
    </p:spTree>
    <p:extLst>
      <p:ext uri="{BB962C8B-B14F-4D97-AF65-F5344CB8AC3E}">
        <p14:creationId xmlns:p14="http://schemas.microsoft.com/office/powerpoint/2010/main" val="4057791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39053-860D-53BD-6995-12B8A848B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29244BB-AAD2-8BA1-2C23-2EC3E0B3D001}"/>
              </a:ext>
            </a:extLst>
          </p:cNvPr>
          <p:cNvCxnSpPr/>
          <p:nvPr/>
        </p:nvCxnSpPr>
        <p:spPr>
          <a:xfrm flipV="1">
            <a:off x="4524152" y="4819022"/>
            <a:ext cx="444190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8E81972-85BD-C0FD-7DC4-EF608E554FFA}"/>
              </a:ext>
            </a:extLst>
          </p:cNvPr>
          <p:cNvSpPr txBox="1"/>
          <p:nvPr/>
        </p:nvSpPr>
        <p:spPr>
          <a:xfrm>
            <a:off x="6393839" y="4866522"/>
            <a:ext cx="70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86F8ACF-3BB4-0320-D568-73FC50E4FB7B}"/>
              </a:ext>
            </a:extLst>
          </p:cNvPr>
          <p:cNvSpPr txBox="1"/>
          <p:nvPr/>
        </p:nvSpPr>
        <p:spPr>
          <a:xfrm rot="16200000">
            <a:off x="4000302" y="3026571"/>
            <a:ext cx="131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Knowledge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98922CF-0039-0DDB-6281-BFA136159E1C}"/>
              </a:ext>
            </a:extLst>
          </p:cNvPr>
          <p:cNvCxnSpPr>
            <a:cxnSpLocks/>
          </p:cNvCxnSpPr>
          <p:nvPr/>
        </p:nvCxnSpPr>
        <p:spPr>
          <a:xfrm>
            <a:off x="4884707" y="3536005"/>
            <a:ext cx="3958682" cy="1060709"/>
          </a:xfrm>
          <a:prstGeom prst="straightConnector1">
            <a:avLst/>
          </a:prstGeom>
          <a:ln w="4762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A2D3127F-CC0A-340C-1A92-4AAFAF3E7B7B}"/>
              </a:ext>
            </a:extLst>
          </p:cNvPr>
          <p:cNvSpPr txBox="1"/>
          <p:nvPr/>
        </p:nvSpPr>
        <p:spPr>
          <a:xfrm>
            <a:off x="5605161" y="4019531"/>
            <a:ext cx="202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Novice knowledge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D29B8CB-0550-5A00-528E-3984F3C8F5D1}"/>
              </a:ext>
            </a:extLst>
          </p:cNvPr>
          <p:cNvCxnSpPr>
            <a:cxnSpLocks/>
          </p:cNvCxnSpPr>
          <p:nvPr/>
        </p:nvCxnSpPr>
        <p:spPr>
          <a:xfrm flipV="1">
            <a:off x="4884707" y="3211237"/>
            <a:ext cx="3942426" cy="332010"/>
          </a:xfrm>
          <a:prstGeom prst="straightConnector1">
            <a:avLst/>
          </a:prstGeom>
          <a:ln w="476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71F3DDA-8CAD-11FA-D585-D005C0D6587D}"/>
              </a:ext>
            </a:extLst>
          </p:cNvPr>
          <p:cNvSpPr txBox="1"/>
          <p:nvPr/>
        </p:nvSpPr>
        <p:spPr>
          <a:xfrm rot="21295492">
            <a:off x="6260803" y="2670201"/>
            <a:ext cx="202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Expert knowledge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EEA15F3-C3D1-E9B5-0892-458E995FCA0E}"/>
              </a:ext>
            </a:extLst>
          </p:cNvPr>
          <p:cNvCxnSpPr/>
          <p:nvPr/>
        </p:nvCxnSpPr>
        <p:spPr>
          <a:xfrm flipH="1" flipV="1">
            <a:off x="4884707" y="1371286"/>
            <a:ext cx="1" cy="36799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2E1041C-7C1C-0279-27C2-D6FBDC3780E4}"/>
              </a:ext>
            </a:extLst>
          </p:cNvPr>
          <p:cNvSpPr txBox="1"/>
          <p:nvPr/>
        </p:nvSpPr>
        <p:spPr>
          <a:xfrm rot="3862071">
            <a:off x="1697919" y="2929139"/>
            <a:ext cx="321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Englisch wirkt gleich klüger…</a:t>
            </a:r>
          </a:p>
        </p:txBody>
      </p:sp>
    </p:spTree>
    <p:extLst>
      <p:ext uri="{BB962C8B-B14F-4D97-AF65-F5344CB8AC3E}">
        <p14:creationId xmlns:p14="http://schemas.microsoft.com/office/powerpoint/2010/main" val="3629418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Grafik 2" descr="Ein Bild, das Person, Kleidung, draußen, Pflanze enthält.&#10;&#10;KI-generierte Inhalte können fehlerhaft sein.">
            <a:extLst>
              <a:ext uri="{FF2B5EF4-FFF2-40B4-BE49-F238E27FC236}">
                <a16:creationId xmlns:a16="http://schemas.microsoft.com/office/drawing/2014/main" id="{72271E2F-B766-B59D-D317-7E8076DFBD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69" b="17657"/>
          <a:stretch>
            <a:fillRect/>
          </a:stretch>
        </p:blipFill>
        <p:spPr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9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3BA80D2-1FCB-485E-95E6-FAAA7488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12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43D6E5-AA82-7E55-07DF-93F723D8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Wer geht wann auf‘s Klo?</a:t>
            </a:r>
          </a:p>
        </p:txBody>
      </p:sp>
    </p:spTree>
    <p:extLst>
      <p:ext uri="{BB962C8B-B14F-4D97-AF65-F5344CB8AC3E}">
        <p14:creationId xmlns:p14="http://schemas.microsoft.com/office/powerpoint/2010/main" val="255052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62E0CC-08AB-292F-CE16-D828F52B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1" r="11920" b="713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42C803-6AE2-AC8E-2B7E-E67BD368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6" y="908651"/>
            <a:ext cx="5230366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 b="1"/>
              <a:t>Nutzen Sie Ihr Handy auf der Toilette?</a:t>
            </a:r>
          </a:p>
        </p:txBody>
      </p:sp>
    </p:spTree>
    <p:extLst>
      <p:ext uri="{BB962C8B-B14F-4D97-AF65-F5344CB8AC3E}">
        <p14:creationId xmlns:p14="http://schemas.microsoft.com/office/powerpoint/2010/main" val="3256914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1C0E90-A849-3BA0-33C1-76CDAA2A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43" y="381470"/>
            <a:ext cx="6112132" cy="609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4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5636441-3E08-FF33-43E3-B21EA154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0" y="1759036"/>
            <a:ext cx="11801079" cy="333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C5C2BE8-C236-4BDA-4AD6-B2EC047F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D6539C-D45F-C904-CBE7-F86CBA99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24" r="697" b="909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39A0BF-1B10-5634-332E-AD7A1992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15000"/>
            <a:ext cx="8027544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HabeN Sie einen harten Stuhl?</a:t>
            </a:r>
          </a:p>
        </p:txBody>
      </p:sp>
    </p:spTree>
    <p:extLst>
      <p:ext uri="{BB962C8B-B14F-4D97-AF65-F5344CB8AC3E}">
        <p14:creationId xmlns:p14="http://schemas.microsoft.com/office/powerpoint/2010/main" val="1625204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</Words>
  <Application>Microsoft Macintosh PowerPoint</Application>
  <PresentationFormat>Breitbild</PresentationFormat>
  <Paragraphs>21</Paragraphs>
  <Slides>32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Meiryo</vt:lpstr>
      <vt:lpstr>Aptos</vt:lpstr>
      <vt:lpstr>Arial</vt:lpstr>
      <vt:lpstr>Calibri</vt:lpstr>
      <vt:lpstr>Calibri Light</vt:lpstr>
      <vt:lpstr>Office 2013 – 2022-Design</vt:lpstr>
      <vt:lpstr>Weihnachtsvor lesung  Jochen Kruppa-Scheetz</vt:lpstr>
      <vt:lpstr>PowerPoint-Präsentation</vt:lpstr>
      <vt:lpstr>PowerPoint-Präsentation</vt:lpstr>
      <vt:lpstr>Wer geht wann auf‘s Klo?</vt:lpstr>
      <vt:lpstr>Nutzen Sie Ihr Handy auf der Toilette?</vt:lpstr>
      <vt:lpstr>PowerPoint-Präsentation</vt:lpstr>
      <vt:lpstr>PowerPoint-Präsentation</vt:lpstr>
      <vt:lpstr>PowerPoint-Präsentation</vt:lpstr>
      <vt:lpstr>HabeN Sie einen harten Stuhl?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Kruppa-Scheetz, Jochen</dc:creator>
  <cp:lastModifiedBy>Kruppa-Scheetz, Jochen</cp:lastModifiedBy>
  <cp:revision>22</cp:revision>
  <dcterms:created xsi:type="dcterms:W3CDTF">2025-12-09T10:35:03Z</dcterms:created>
  <dcterms:modified xsi:type="dcterms:W3CDTF">2025-12-16T06:30:12Z</dcterms:modified>
</cp:coreProperties>
</file>